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2018. 12. 02.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2018-19%20els&#337;%20f&#233;l&#233;v\TDK\Megoldott%20&#233;s%20&#225;tdolgozott%20feladatok\K&#237;s&#233;rlet%20k&#233;pei\20181017_213940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2018-19%20els&#337;%20f&#233;l&#233;v\TDK\Megoldott%20&#233;s%20&#225;tdolgozott%20feladatok\K&#237;s&#233;rlet%20k&#233;pei\20181017_214613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Sótömb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faragása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20181015_104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Rajzoljuk meg a bánya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körvonalát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tömbön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rtalom helye 5" descr="20181015_105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Védős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zemüveg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felhelyezése után,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vésővel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és kalapáccsal alakítsuk ki a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sóbánya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makettjét  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0181017_21394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428736"/>
            <a:ext cx="7089829" cy="531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nagyjából történő kialakítás után finomítsunk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felszínen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20181017_214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  <p:pic>
        <p:nvPicPr>
          <p:cNvPr id="5" name="Kép 4" descr="20181017_214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9144000" cy="515470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Egy elkészült egyszerű prototípus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0181017_21461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1129884"/>
            <a:ext cx="7637487" cy="5728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0181017_214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  <p:pic>
        <p:nvPicPr>
          <p:cNvPr id="5" name="Kép 4" descr="20181017_214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</Words>
  <Application>Microsoft Office PowerPoint</Application>
  <PresentationFormat>Diavetítés a képernyőre (4:3 oldalarány)</PresentationFormat>
  <Paragraphs>5</Paragraphs>
  <Slides>6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Sótömb faragása </vt:lpstr>
      <vt:lpstr>Rajzoljuk meg a bánya körvonalát a tömbön </vt:lpstr>
      <vt:lpstr>Védőszemüveg felhelyezése után, vésővel és kalapáccsal alakítsuk ki a sóbánya makettjét  </vt:lpstr>
      <vt:lpstr>A nagyjából történő kialakítás után finomítsunk a felszínen </vt:lpstr>
      <vt:lpstr>Egy elkészült egyszerű prototípus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Sótömb faragás</dc:title>
  <dc:creator>Gábor</dc:creator>
  <cp:lastModifiedBy>Gherdán Katalin</cp:lastModifiedBy>
  <cp:revision>3</cp:revision>
  <dcterms:created xsi:type="dcterms:W3CDTF">2018-11-19T16:53:26Z</dcterms:created>
  <dcterms:modified xsi:type="dcterms:W3CDTF">2018-12-02T12:23:55Z</dcterms:modified>
</cp:coreProperties>
</file>